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96" r:id="rId13"/>
    <p:sldId id="284" r:id="rId14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38" d="100"/>
          <a:sy n="38" d="100"/>
        </p:scale>
        <p:origin x="24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055706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059219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059219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059219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389034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389034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389034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389034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2725268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3812786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284576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054470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3812786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3885283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46972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1690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49389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4697251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4754508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5585966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057756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5827650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5585966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5643223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474277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6946067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6715961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474277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531534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36803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783982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760971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368030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425287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8492520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항상 열심히 하는 사람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8917993"/>
            <a:ext cx="6608562" cy="999733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2" y="8993491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부모님께서는 학창시절 미술대회에 나갈 때에도 최선을 다해라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투포환 선수에 나갈 때에도 맡겨진 일에 최선을 다하라고 말씀하셨습니다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주어진 것에 최선을 다하며 자신감을 가지고 대회에서 수상할 수 있었습니다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지금도 제가 맡은 일에 최선을 다하는 것은 매우 기쁜 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 경험들은 인내를 만들어주었고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결국은 소망했던 것을 이루어 주었습니다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133081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새로운 것에 대한 빠른 습득력과 분석적인 사고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0552947"/>
            <a:ext cx="6608562" cy="114023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0632514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새로운 것을 분석하고 분류하는 것을 매우 즐겁게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모든 사람들이 분석하는 것을 좋아할 것이라 생각했습니다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누구에게나 그 능력이 있는 것은 아니라는 것을 알았습니다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사람들은 분석하는 것을 복잡하게 생각하는데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어떠한 것에 시선이 집중되면 분류하고 자연스럽게 분석하는 습관이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깊게 고민합니다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그것은 일에 대한 빠른 습득과 처리에 도움이 되었습니다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1862821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최적화 합리화 전략적인 사고</a:t>
              </a: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2282687"/>
            <a:ext cx="6608562" cy="1165969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2376126"/>
            <a:ext cx="6492239" cy="10159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분석적인 사고를 기반으로 어떻게 하는 것이 가장 업무에 효율적이며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내가 가진 자원으로 좋은 성과를 얻을 수 있을까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항상 고민합니다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대학교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학년 때의 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팀을 만들어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삼양사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대학생 마케팅 공모전에 참가했습니다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팀원들과 화합하여 전략적으로 목표를 설정하고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시간과 자원을 분배하여 대상을 수상하였습니다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후 전략적인 사고와 합리적인 의사결정이 업무에 중요하다는 것을 배웠습니다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  <p:grpSp>
        <p:nvGrpSpPr>
          <p:cNvPr id="162" name="그룹 161"/>
          <p:cNvGrpSpPr/>
          <p:nvPr/>
        </p:nvGrpSpPr>
        <p:grpSpPr>
          <a:xfrm>
            <a:off x="5293726" y="13587741"/>
            <a:ext cx="6615918" cy="348578"/>
            <a:chOff x="5293726" y="9242794"/>
            <a:chExt cx="6615918" cy="348578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동료와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소통하며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협업할 수 있는 원만한 소통능력</a:t>
              </a: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1082" y="14007607"/>
            <a:ext cx="6608562" cy="2123933"/>
            <a:chOff x="5301082" y="9631691"/>
            <a:chExt cx="6608562" cy="1097269"/>
          </a:xfrm>
        </p:grpSpPr>
        <p:sp>
          <p:nvSpPr>
            <p:cNvPr id="172" name="모서리가 둥근 직사각형 17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모서리가 둥근 직사각형 188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0" name="직사각형 189"/>
          <p:cNvSpPr/>
          <p:nvPr/>
        </p:nvSpPr>
        <p:spPr>
          <a:xfrm>
            <a:off x="5359243" y="14101046"/>
            <a:ext cx="6492239" cy="10159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커피 비즈니스를 할 때 함께 일하는 직원들과 협력하여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손님이 좋아할 만한 이벤트를 만들었습니다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직원들도 동기부여가 되었고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매출도 성장하였습니다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직원들에게 보상도 작게나마 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다양한 의견을 듣고 함께 나아가며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같은 목표를 향해 나아가는데 개인적인 의견보다는 다양한 의견을 들어보고 협업하여 좋은 결과물을 가지는 것을 좋아합니다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저의 분석적인 한계를 다른 사람의 경험을 통해 들을 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쉽게 어려움을 통과 할 수 있기 때문입니다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회의하는 것을 매우 즐겁게 생각하고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많은 사람의 다양한 의견을 들어보는 것을 좋아합니다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제가 전혀 생각하지 못한 부분을 캐치할 수 있기 때문입니다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모두 함께 의견을 모아서 함께 공동의 승리로 향하는 항해는 도착지에 도착하는 것뿐만 아니라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항해 자체가 이미 기쁨의 순간이라고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AWS</a:t>
            </a:r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116917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116917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Codepen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활용한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HTML5 </a:t>
            </a:r>
          </a:p>
        </p:txBody>
      </p:sp>
      <p:pic>
        <p:nvPicPr>
          <p:cNvPr id="1026" name="Picture 2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47" y="501038"/>
            <a:ext cx="1508433" cy="9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재계톡톡] `백기투항&amp;quot; 배민보다 2배 높은데, 요기요 수수료는 왜 그대로일까 - 매일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28" y="6383832"/>
            <a:ext cx="2068711" cy="17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51" y="2409272"/>
            <a:ext cx="6107589" cy="370983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377742" y="8160958"/>
            <a:ext cx="1665047" cy="70498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외식업 분석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요기요사이트 기준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37" y="12446462"/>
            <a:ext cx="5100726" cy="2988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505" y="8893282"/>
            <a:ext cx="2477099" cy="22905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69" y="5865110"/>
            <a:ext cx="3519310" cy="28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4572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4572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3800427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963314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9283443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592363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592363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735082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735082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870487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870487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6454956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7907350"/>
            <a:ext cx="6361502" cy="358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428" y="11130648"/>
            <a:ext cx="5558872" cy="27412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55105" y="103316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3463" y="103316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Streamlit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활용한 쉽게 사용하는 머신러닝 제작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935" y="13983700"/>
            <a:ext cx="2852705" cy="21199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23428" y="10741498"/>
            <a:ext cx="592209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링크확인주소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ttps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://share.streamlit.io/kuick1kim/01colap/main/streamlit/SVM.py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092021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도전적이고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긍정적인 마인드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515944"/>
            <a:ext cx="6608562" cy="1271100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591286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미래 지향적인 성격입니다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내일은 오늘보다 나을 것이라는 밝은 생각을 가지고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우리의 열심히 노력함은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단순하게 돈의 크기만이 증가할 뿐만 아니라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인류와 이 세상에 기여해야 한다고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것에 도전하는 것은 큰 어려움이지만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미지의 세계에 들어가 본다는 것은 긴장되고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설레는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도전적인 것에 매우 열정적입니다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밖으로 뛰쳐나가 결과물을 얻을 때에는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가만히 앉아서 편하게 먹는 먹거리보다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충만한 기쁨이 있다는 것을 알고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AI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머신러닝 준 전문가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1597486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68628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복잡한 계산가운데 코드를 작성하며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완성될 때 느껴지는 희열은 개발자가 아니면 느끼기 어려운 기쁨입니다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복잡한 코드를 하나씩 잘라서 분석해 보며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그것을 나의 업무에 대응하여 최적화를 이루는 것은 기쁨입니다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과정은 멀고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지루하고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머리도 아프지만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모든 것을 통과 할 때의 해방감은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세상을 모두 다 가진 사람처럼 상쾌합니다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와 머신러닝은 복잡하기 때문에 매력이 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아무나 진입할 수 없기 때문에 자부심이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이 업무를 기쁘게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DAUM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Words>1023</Words>
  <Application>Microsoft Office PowerPoint</Application>
  <PresentationFormat>사용자 지정</PresentationFormat>
  <Paragraphs>178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kms</cp:lastModifiedBy>
  <cp:revision>95</cp:revision>
  <dcterms:created xsi:type="dcterms:W3CDTF">2021-10-10T02:18:49Z</dcterms:created>
  <dcterms:modified xsi:type="dcterms:W3CDTF">2022-01-26T07:20:30Z</dcterms:modified>
</cp:coreProperties>
</file>